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28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9E96B-B495-4966-AEF9-BA33D7AAA95A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0BAF4-F901-443F-A52D-EC5AB4944C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22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168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753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50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066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48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82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6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66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0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137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348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428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tympanus.net/codrops/css_reference/clip-path/" TargetMode="External"/><Relationship Id="rId3" Type="http://schemas.openxmlformats.org/officeDocument/2006/relationships/hyperlink" Target="https://css-tricks.com/sketchy-avatars-css-clip-path/" TargetMode="External"/><Relationship Id="rId7" Type="http://schemas.openxmlformats.org/officeDocument/2006/relationships/hyperlink" Target="http://www.html5rocks.com/en/tutorials/masking/adobe/" TargetMode="External"/><Relationship Id="rId2" Type="http://schemas.openxmlformats.org/officeDocument/2006/relationships/hyperlink" Target="https://css-tricks.com/almanac/properties/c/cli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CSS/clip-path" TargetMode="External"/><Relationship Id="rId5" Type="http://schemas.openxmlformats.org/officeDocument/2006/relationships/hyperlink" Target="https://css-tricks.com/clipping-masking-css/" TargetMode="External"/><Relationship Id="rId4" Type="http://schemas.openxmlformats.org/officeDocument/2006/relationships/hyperlink" Target="http://sarasoueidan.com/blog/css-svg-clipping/" TargetMode="External"/><Relationship Id="rId9" Type="http://schemas.openxmlformats.org/officeDocument/2006/relationships/hyperlink" Target="http://www.smashingmagazine.com/2015/05/creating-responsive-shapes-with-clip-path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CSS/background-image" TargetMode="External"/><Relationship Id="rId7" Type="http://schemas.openxmlformats.org/officeDocument/2006/relationships/hyperlink" Target="http://www.w3schools.com/cssref/pr_background-repeat.asp" TargetMode="External"/><Relationship Id="rId2" Type="http://schemas.openxmlformats.org/officeDocument/2006/relationships/hyperlink" Target="http://www.w3schools.com/cssref/pr_background-image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s3.info/preview/multiple-backgrounds/" TargetMode="External"/><Relationship Id="rId5" Type="http://schemas.openxmlformats.org/officeDocument/2006/relationships/hyperlink" Target="http://www.w3schools.com/jsref/prop_style_backgroundimage.asp" TargetMode="External"/><Relationship Id="rId4" Type="http://schemas.openxmlformats.org/officeDocument/2006/relationships/hyperlink" Target="http://www.w3schools.com/cssref/css3_pr_background-size.as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ss-tricks.com/almanac/properties/f/filter/" TargetMode="External"/><Relationship Id="rId2" Type="http://schemas.openxmlformats.org/officeDocument/2006/relationships/hyperlink" Target="https://developer.mozilla.org/en-US/docs/Web/CSS/filt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uliangarnier/anime/#demos-and-examples" TargetMode="External"/><Relationship Id="rId2" Type="http://schemas.openxmlformats.org/officeDocument/2006/relationships/hyperlink" Target="https://github.com/tobiasahlin/SpinK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ss-tricks.com/almanac/properties/t/transfor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/css3_gradients.asp" TargetMode="External"/><Relationship Id="rId7" Type="http://schemas.openxmlformats.org/officeDocument/2006/relationships/hyperlink" Target="http://www.colorzilla.com/gradient-editor/" TargetMode="External"/><Relationship Id="rId2" Type="http://schemas.openxmlformats.org/officeDocument/2006/relationships/hyperlink" Target="http://www.w3schools.com/cssref/css3_pr_background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CSS/repeating-linear-gradient" TargetMode="External"/><Relationship Id="rId5" Type="http://schemas.openxmlformats.org/officeDocument/2006/relationships/hyperlink" Target="https://developer.mozilla.org/en-US/docs/Web/CSS/radial-gradient" TargetMode="External"/><Relationship Id="rId4" Type="http://schemas.openxmlformats.org/officeDocument/2006/relationships/hyperlink" Target="https://developer.mozilla.org/en-US/docs/Web/CSS/linear-gradien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sportal.com/css3-shapes/" TargetMode="External"/><Relationship Id="rId2" Type="http://schemas.openxmlformats.org/officeDocument/2006/relationships/hyperlink" Target="http://lea.verou.me/css3patter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ennettfeely.com/clippy/" TargetMode="External"/><Relationship Id="rId5" Type="http://schemas.openxmlformats.org/officeDocument/2006/relationships/hyperlink" Target="http://cssplant.com/clip-path-generator" TargetMode="External"/><Relationship Id="rId4" Type="http://schemas.openxmlformats.org/officeDocument/2006/relationships/hyperlink" Target="https://css-tricks.com/almanac/selectors/a/after-and-befo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3352800"/>
          </a:xfrm>
        </p:spPr>
        <p:txBody>
          <a:bodyPr/>
          <a:lstStyle/>
          <a:p>
            <a:pPr algn="ctr"/>
            <a:r>
              <a:rPr lang="en-US" sz="9600"/>
              <a:t>COMP </a:t>
            </a:r>
            <a:r>
              <a:rPr lang="en-US" sz="9600" smtClean="0"/>
              <a:t>1537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0"/>
            <a:ext cx="11734800" cy="1319214"/>
          </a:xfrm>
        </p:spPr>
        <p:txBody>
          <a:bodyPr/>
          <a:lstStyle/>
          <a:p>
            <a:r>
              <a:rPr lang="en-US" sz="4000" dirty="0"/>
              <a:t>CSS </a:t>
            </a:r>
            <a:r>
              <a:rPr lang="en-US" sz="4000" dirty="0" smtClean="0"/>
              <a:t>II (backgrounds, filters, animation)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347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(3/5)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3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Clipping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https://css-tricks.com/almanac/properties/c/clip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://css-tricks.com/sketchy-avatars-css-clip-path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4"/>
              </a:rPr>
              <a:t>http://sarasoueidan.com/blog/css-svg-clipping</a:t>
            </a:r>
            <a:r>
              <a:rPr lang="en-US" sz="2400" dirty="0" smtClean="0">
                <a:hlinkClick r:id="rId4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5"/>
              </a:rPr>
              <a:t>https://css-tricks.com/clipping-masking-css</a:t>
            </a:r>
            <a:r>
              <a:rPr lang="en-US" sz="2400" dirty="0" smtClean="0">
                <a:hlinkClick r:id="rId5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6"/>
              </a:rPr>
              <a:t>https://</a:t>
            </a:r>
            <a:r>
              <a:rPr lang="en-US" sz="2400" dirty="0" smtClean="0">
                <a:hlinkClick r:id="rId6"/>
              </a:rPr>
              <a:t>developer.mozilla.org/en-US/docs/Web/CSS/clip-path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7"/>
              </a:rPr>
              <a:t>http://www.html5rocks.com/en/tutorials/masking/adobe</a:t>
            </a:r>
            <a:r>
              <a:rPr lang="en-US" sz="2400" dirty="0" smtClean="0">
                <a:hlinkClick r:id="rId7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8"/>
              </a:rPr>
              <a:t>http://tympanus.net/codrops/css_reference/clip-path</a:t>
            </a:r>
            <a:r>
              <a:rPr lang="en-US" sz="2400" dirty="0" smtClean="0">
                <a:hlinkClick r:id="rId8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9"/>
              </a:rPr>
              <a:t>http://www.smashingmagazine.com/2015/05/creating-responsive-shapes-with-clip-path</a:t>
            </a:r>
            <a:r>
              <a:rPr lang="en-US" sz="2400" dirty="0" smtClean="0">
                <a:hlinkClick r:id="rId9"/>
              </a:rPr>
              <a:t>/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2350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(4/5)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3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Background Images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www.w3schools.com/cssref/pr_background-image.asp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developer.mozilla.org/en-US/docs/Web/CSS/background-image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www.w3schools.com/cssref/css3_pr_background-size.asp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www.w3schools.com/jsref/prop_style_backgroundimage.asp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6"/>
              </a:rPr>
              <a:t>http://www.css3.info/preview/multiple-backgrounds</a:t>
            </a:r>
            <a:r>
              <a:rPr lang="en-US" sz="2400" dirty="0" smtClean="0">
                <a:hlinkClick r:id="rId6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7"/>
              </a:rPr>
              <a:t>http://</a:t>
            </a:r>
            <a:r>
              <a:rPr lang="en-US" sz="2400" dirty="0" smtClean="0">
                <a:hlinkClick r:id="rId7"/>
              </a:rPr>
              <a:t>www.w3schools.com/cssref/pr_background-repeat.asp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5435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 (5/5)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3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Filters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developer.mozilla.org/en-US/docs/Web/CSS/filter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https://css-tricks.com/almanac/properties/f/filter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516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7210"/>
          </a:xfrm>
        </p:spPr>
        <p:txBody>
          <a:bodyPr>
            <a:normAutofit/>
          </a:bodyPr>
          <a:lstStyle/>
          <a:p>
            <a:r>
              <a:rPr lang="en-US" dirty="0" smtClean="0"/>
              <a:t>CSS can apply the following:</a:t>
            </a:r>
          </a:p>
          <a:p>
            <a:pPr lvl="1"/>
            <a:r>
              <a:rPr lang="en-US" dirty="0" smtClean="0"/>
              <a:t>transform (move)</a:t>
            </a:r>
          </a:p>
          <a:p>
            <a:pPr lvl="1"/>
            <a:r>
              <a:rPr lang="en-US" dirty="0" smtClean="0"/>
              <a:t>rotate, </a:t>
            </a:r>
            <a:r>
              <a:rPr lang="en-US" dirty="0" err="1" smtClean="0"/>
              <a:t>rotateX</a:t>
            </a:r>
            <a:r>
              <a:rPr lang="en-US" dirty="0" smtClean="0"/>
              <a:t>, </a:t>
            </a:r>
            <a:r>
              <a:rPr lang="en-US" dirty="0" err="1" smtClean="0"/>
              <a:t>rotateY</a:t>
            </a:r>
            <a:endParaRPr lang="en-US" dirty="0" smtClean="0"/>
          </a:p>
          <a:p>
            <a:pPr lvl="1"/>
            <a:r>
              <a:rPr lang="en-US" dirty="0" smtClean="0"/>
              <a:t>scale, </a:t>
            </a:r>
            <a:r>
              <a:rPr lang="en-US" dirty="0" err="1" smtClean="0"/>
              <a:t>scaleX</a:t>
            </a:r>
            <a:r>
              <a:rPr lang="en-US" dirty="0" smtClean="0"/>
              <a:t>, </a:t>
            </a:r>
            <a:r>
              <a:rPr lang="en-US" dirty="0" err="1" smtClean="0"/>
              <a:t>scaleY</a:t>
            </a:r>
            <a:endParaRPr lang="en-US" dirty="0" smtClean="0"/>
          </a:p>
          <a:p>
            <a:pPr lvl="1"/>
            <a:r>
              <a:rPr lang="en-US" dirty="0" smtClean="0"/>
              <a:t>skew, </a:t>
            </a:r>
            <a:r>
              <a:rPr lang="en-US" dirty="0" err="1" smtClean="0"/>
              <a:t>skewX</a:t>
            </a:r>
            <a:r>
              <a:rPr lang="en-US" dirty="0" smtClean="0"/>
              <a:t>, </a:t>
            </a:r>
            <a:r>
              <a:rPr lang="en-US" dirty="0" err="1" smtClean="0"/>
              <a:t>skewY</a:t>
            </a:r>
            <a:endParaRPr lang="en-US" dirty="0" smtClean="0"/>
          </a:p>
          <a:p>
            <a:pPr lvl="1"/>
            <a:r>
              <a:rPr lang="en-US" dirty="0" smtClean="0"/>
              <a:t>Matrix (all-in-one), </a:t>
            </a:r>
            <a:r>
              <a:rPr lang="pt-BR" dirty="0"/>
              <a:t>matrix(a, b, c, d, e, f</a:t>
            </a:r>
            <a:r>
              <a:rPr lang="pt-BR" dirty="0" smtClean="0"/>
              <a:t>) where:</a:t>
            </a:r>
          </a:p>
          <a:p>
            <a:pPr marL="914400" lvl="2" indent="0">
              <a:buNone/>
            </a:pPr>
            <a:r>
              <a:rPr lang="en-US" dirty="0"/>
              <a:t>a - scale x</a:t>
            </a:r>
          </a:p>
          <a:p>
            <a:pPr marL="914400" lvl="2" indent="0">
              <a:buNone/>
            </a:pPr>
            <a:r>
              <a:rPr lang="en-US" dirty="0" smtClean="0"/>
              <a:t>d </a:t>
            </a:r>
            <a:r>
              <a:rPr lang="en-US" dirty="0"/>
              <a:t>- scale y</a:t>
            </a:r>
          </a:p>
          <a:p>
            <a:pPr marL="914400" lvl="2" indent="0">
              <a:buNone/>
            </a:pPr>
            <a:r>
              <a:rPr lang="en-US" dirty="0" smtClean="0"/>
              <a:t>b </a:t>
            </a:r>
            <a:r>
              <a:rPr lang="en-US" dirty="0"/>
              <a:t>- skew x</a:t>
            </a:r>
          </a:p>
          <a:p>
            <a:pPr marL="914400" lvl="2" indent="0">
              <a:buNone/>
            </a:pPr>
            <a:r>
              <a:rPr lang="en-US" dirty="0" smtClean="0"/>
              <a:t>c </a:t>
            </a:r>
            <a:r>
              <a:rPr lang="en-US" dirty="0"/>
              <a:t>- skew y</a:t>
            </a:r>
          </a:p>
          <a:p>
            <a:pPr marL="914400" lvl="2" indent="0">
              <a:buNone/>
            </a:pPr>
            <a:r>
              <a:rPr lang="en-US" dirty="0" smtClean="0"/>
              <a:t>e </a:t>
            </a:r>
            <a:r>
              <a:rPr lang="en-US" dirty="0"/>
              <a:t>- translate x</a:t>
            </a:r>
          </a:p>
          <a:p>
            <a:pPr marL="914400" lvl="2" indent="0">
              <a:buNone/>
            </a:pPr>
            <a:r>
              <a:rPr lang="en-US" dirty="0" smtClean="0"/>
              <a:t>f </a:t>
            </a:r>
            <a:r>
              <a:rPr lang="en-US" dirty="0"/>
              <a:t>- translate 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5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Transforms </a:t>
            </a:r>
            <a:r>
              <a:rPr lang="en-US" dirty="0" smtClean="0"/>
              <a:t>(2/2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Also:</a:t>
            </a:r>
          </a:p>
          <a:p>
            <a:pPr lvl="1"/>
            <a:r>
              <a:rPr lang="en-US" dirty="0" smtClean="0"/>
              <a:t>Perspective</a:t>
            </a:r>
          </a:p>
          <a:p>
            <a:pPr lvl="2"/>
            <a:r>
              <a:rPr lang="en-US" dirty="0" smtClean="0"/>
              <a:t>Large values = less perspective (e.g., 1600px)</a:t>
            </a:r>
          </a:p>
          <a:p>
            <a:pPr lvl="2"/>
            <a:r>
              <a:rPr lang="en-US" dirty="0" smtClean="0"/>
              <a:t>Small values = huge distortion (e.g., 60px)</a:t>
            </a:r>
          </a:p>
          <a:p>
            <a:pPr lvl="2"/>
            <a:r>
              <a:rPr lang="en-US" dirty="0" smtClean="0"/>
              <a:t>Can use in conjunction with other CSS functions (e.g., </a:t>
            </a:r>
            <a:r>
              <a:rPr lang="en-US" dirty="0" err="1" smtClean="0"/>
              <a:t>rotateY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Links (libraries that use JavaScript + CSS + HTML):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github.com/tobiasahlin/SpinKit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https://github.com/juliangarnier/anime/#</a:t>
            </a:r>
            <a:r>
              <a:rPr lang="en-US" dirty="0" smtClean="0">
                <a:hlinkClick r:id="rId3"/>
              </a:rPr>
              <a:t>demos-and-examples</a:t>
            </a:r>
            <a:endParaRPr lang="en-US" dirty="0" smtClean="0"/>
          </a:p>
          <a:p>
            <a:r>
              <a:rPr lang="en-US" dirty="0" smtClean="0"/>
              <a:t>And general talk </a:t>
            </a:r>
            <a:r>
              <a:rPr lang="en-US" smtClean="0"/>
              <a:t>about it: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https://css-tricks.com/almanac/properties/t/transform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7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Animations in CSS 3 (1/4)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Quite useful feature set for creating animations:</a:t>
            </a:r>
          </a:p>
          <a:p>
            <a:pPr lvl="1"/>
            <a:r>
              <a:rPr lang="en-US" dirty="0" smtClean="0"/>
              <a:t>Key frame, color/transparency changes, size/position changes, delays, timing</a:t>
            </a:r>
          </a:p>
          <a:p>
            <a:r>
              <a:rPr lang="en-US" dirty="0" smtClean="0"/>
              <a:t>Still in transition and so there are several calls that need to be made</a:t>
            </a:r>
          </a:p>
          <a:p>
            <a:pPr lvl="1"/>
            <a:r>
              <a:rPr lang="en-US" dirty="0" smtClean="0"/>
              <a:t>For each of the different browsers unfortunately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You declare an animation specifying key frames: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Then you bind the animation using selectors and the animation property: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9570" y="4047332"/>
            <a:ext cx="10590430" cy="60960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keyframes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anim1 { from {background: red;} to {background: yellow;} }</a:t>
            </a:r>
            <a:endParaRPr lang="it-IT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ea typeface="AR PL ShanHeiSun Uni" charset="0"/>
              <a:cs typeface="AR PL ShanHeiSun Uni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9570" y="5410200"/>
            <a:ext cx="10275552" cy="60960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div { animation: anim1 5s; }</a:t>
            </a:r>
            <a:endParaRPr lang="it-IT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ea typeface="AR PL ShanHeiSun Uni" charset="0"/>
              <a:cs typeface="AR PL ShanHeiSun Un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6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Animations in CSS 3 </a:t>
            </a:r>
            <a:r>
              <a:rPr lang="en-US" dirty="0" smtClean="0"/>
              <a:t>(2/4)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broadest backward compatibility: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9570" y="2209800"/>
            <a:ext cx="10590430" cy="449580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@-webkit-keyframes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@-moz-keyframes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@-o-keyframes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481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Animations in CSS 3 </a:t>
            </a:r>
            <a:r>
              <a:rPr lang="en-US" dirty="0" smtClean="0"/>
              <a:t>(3/4)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backward compatibility: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webkit-keyframes</a:t>
            </a:r>
            <a:r>
              <a:rPr lang="en-US" dirty="0" smtClean="0"/>
              <a:t> currently handles recent Chrome, Safari, Opera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keyframes</a:t>
            </a:r>
            <a:r>
              <a:rPr lang="en-US" dirty="0" smtClean="0"/>
              <a:t> handles IE, Firefox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Microsoft Internet Explorer 9 and under don’t support any of this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67290" y="3048000"/>
            <a:ext cx="10590430" cy="236220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@-webkit-keyframes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@keyframes tranAnim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0%   { opacity: 0;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100% { opacity: 1; }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5318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Animations in CSS 3 </a:t>
            </a:r>
            <a:r>
              <a:rPr lang="en-US" dirty="0" smtClean="0"/>
              <a:t>(4/4)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Properties: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keyframes</a:t>
            </a:r>
            <a:r>
              <a:rPr lang="en-US" dirty="0" smtClean="0"/>
              <a:t>: specifies the animation</a:t>
            </a:r>
          </a:p>
          <a:p>
            <a:pPr lvl="1"/>
            <a:r>
              <a:rPr lang="en-US" dirty="0" smtClean="0"/>
              <a:t>animation: short hand for specifying all animation properties</a:t>
            </a:r>
          </a:p>
          <a:p>
            <a:pPr lvl="1"/>
            <a:r>
              <a:rPr lang="en-US" dirty="0" smtClean="0"/>
              <a:t>animation-delay: delay in seconds before animation starts</a:t>
            </a:r>
          </a:p>
          <a:p>
            <a:pPr lvl="1"/>
            <a:r>
              <a:rPr lang="en-US" dirty="0" smtClean="0"/>
              <a:t>animation-direction: normal, reverse, alternate, alternate-reverse</a:t>
            </a:r>
          </a:p>
          <a:p>
            <a:pPr lvl="1"/>
            <a:r>
              <a:rPr lang="en-US" dirty="0" smtClean="0"/>
              <a:t>animation-duration: how many seconds the animation takes to complete</a:t>
            </a:r>
          </a:p>
          <a:p>
            <a:pPr lvl="1"/>
            <a:r>
              <a:rPr lang="en-US" dirty="0" smtClean="0"/>
              <a:t>animation-fill-mode: styles the animation has when not playing</a:t>
            </a:r>
          </a:p>
          <a:p>
            <a:pPr lvl="1"/>
            <a:r>
              <a:rPr lang="en-US" dirty="0" smtClean="0"/>
              <a:t>animation-name: the name of the animation</a:t>
            </a:r>
          </a:p>
          <a:p>
            <a:pPr lvl="1"/>
            <a:r>
              <a:rPr lang="en-US" dirty="0" smtClean="0"/>
              <a:t>animation-iteration-count: times the animation should play</a:t>
            </a:r>
          </a:p>
          <a:p>
            <a:pPr lvl="1"/>
            <a:r>
              <a:rPr lang="en-US" dirty="0"/>
              <a:t>a</a:t>
            </a:r>
            <a:r>
              <a:rPr lang="en-US" smtClean="0"/>
              <a:t>nimation-play-state: running, paused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(1/5)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www.w3schools.com/cssref/css3_pr_background.asp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Gradient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www.w3schools.com/css/css3_gradients.asp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4"/>
              </a:rPr>
              <a:t>https://</a:t>
            </a:r>
            <a:r>
              <a:rPr lang="en-US" sz="2400" dirty="0" smtClean="0">
                <a:hlinkClick r:id="rId4"/>
              </a:rPr>
              <a:t>developer.mozilla.org/en-US/docs/Web/CSS/linear-gradient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5"/>
              </a:rPr>
              <a:t>https://</a:t>
            </a:r>
            <a:r>
              <a:rPr lang="en-US" sz="2400" dirty="0" smtClean="0">
                <a:hlinkClick r:id="rId5"/>
              </a:rPr>
              <a:t>developer.mozilla.org/en-US/docs/Web/CSS/radial-gradient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>
                <a:hlinkClick r:id="rId6"/>
              </a:rPr>
              <a:t>https</a:t>
            </a:r>
            <a:r>
              <a:rPr lang="en-US" sz="2400" dirty="0">
                <a:hlinkClick r:id="rId6"/>
              </a:rPr>
              <a:t>://</a:t>
            </a:r>
            <a:r>
              <a:rPr lang="en-US" sz="2400" dirty="0" smtClean="0">
                <a:hlinkClick r:id="rId6"/>
              </a:rPr>
              <a:t>developer.mozilla.org/en-US/docs/Web/CSS/repeating-linear-gradient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Editor: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7"/>
              </a:rPr>
              <a:t>http://www.colorzilla.com/gradient-editor</a:t>
            </a:r>
            <a:r>
              <a:rPr lang="en-US" sz="2400" dirty="0" smtClean="0">
                <a:hlinkClick r:id="rId7"/>
              </a:rPr>
              <a:t>/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5645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(2/5)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Patterns/Shapes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http://lea.verou.me/css3patterns/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http://www.cssportal.com/css3-shapes/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4"/>
              </a:rPr>
              <a:t>https://css-tricks.com/almanac/selectors/a/after-and-before</a:t>
            </a:r>
            <a:r>
              <a:rPr lang="en-US" sz="2400" dirty="0" smtClean="0">
                <a:hlinkClick r:id="rId4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Clipping Tools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5"/>
              </a:rPr>
              <a:t>http://cssplant.com/clip-path-generator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6"/>
              </a:rPr>
              <a:t>http://bennettfeely.com/clippy/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242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640</Words>
  <Application>Microsoft Office PowerPoint</Application>
  <PresentationFormat>Widescreen</PresentationFormat>
  <Paragraphs>125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 PL ShanHeiSun Uni</vt:lpstr>
      <vt:lpstr>Arial</vt:lpstr>
      <vt:lpstr>Calibri</vt:lpstr>
      <vt:lpstr>Calibri Light</vt:lpstr>
      <vt:lpstr>Courier New</vt:lpstr>
      <vt:lpstr>Wingdings</vt:lpstr>
      <vt:lpstr>Office Theme</vt:lpstr>
      <vt:lpstr>COMP 1537</vt:lpstr>
      <vt:lpstr>Transforms (1/2)</vt:lpstr>
      <vt:lpstr>Transforms (2/2)</vt:lpstr>
      <vt:lpstr>Animations in CSS 3 (1/4)</vt:lpstr>
      <vt:lpstr>Animations in CSS 3 (2/4)</vt:lpstr>
      <vt:lpstr>Animations in CSS 3 (3/4)</vt:lpstr>
      <vt:lpstr>Animations in CSS 3 (4/4)</vt:lpstr>
      <vt:lpstr>Resources (1/5)</vt:lpstr>
      <vt:lpstr>Resources (2/5)</vt:lpstr>
      <vt:lpstr>Resources (3/5)</vt:lpstr>
      <vt:lpstr>Resources (4/5)</vt:lpstr>
      <vt:lpstr>Resources (5/5)</vt:lpstr>
    </vt:vector>
  </TitlesOfParts>
  <Company>BCIT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1536</dc:title>
  <dc:creator>Arron Ferguson</dc:creator>
  <cp:lastModifiedBy>Arron Ferguson</cp:lastModifiedBy>
  <cp:revision>18</cp:revision>
  <dcterms:created xsi:type="dcterms:W3CDTF">2018-01-05T17:32:24Z</dcterms:created>
  <dcterms:modified xsi:type="dcterms:W3CDTF">2020-09-08T17:18:25Z</dcterms:modified>
</cp:coreProperties>
</file>